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03" r:id="rId3"/>
    <p:sldId id="304" r:id="rId4"/>
    <p:sldId id="267" r:id="rId5"/>
    <p:sldId id="262" r:id="rId6"/>
    <p:sldId id="261" r:id="rId7"/>
    <p:sldId id="305" r:id="rId8"/>
    <p:sldId id="263" r:id="rId9"/>
    <p:sldId id="265" r:id="rId10"/>
    <p:sldId id="270" r:id="rId11"/>
    <p:sldId id="271" r:id="rId12"/>
    <p:sldId id="272" r:id="rId13"/>
    <p:sldId id="274" r:id="rId14"/>
    <p:sldId id="281" r:id="rId15"/>
    <p:sldId id="276" r:id="rId16"/>
    <p:sldId id="306" r:id="rId17"/>
    <p:sldId id="307" r:id="rId18"/>
    <p:sldId id="283" r:id="rId19"/>
    <p:sldId id="277" r:id="rId20"/>
    <p:sldId id="278" r:id="rId21"/>
    <p:sldId id="279" r:id="rId22"/>
    <p:sldId id="280" r:id="rId23"/>
    <p:sldId id="308" r:id="rId24"/>
    <p:sldId id="309" r:id="rId25"/>
    <p:sldId id="285" r:id="rId26"/>
    <p:sldId id="284" r:id="rId27"/>
    <p:sldId id="286" r:id="rId28"/>
    <p:sldId id="287" r:id="rId29"/>
    <p:sldId id="289" r:id="rId30"/>
    <p:sldId id="292" r:id="rId31"/>
    <p:sldId id="310" r:id="rId32"/>
    <p:sldId id="311" r:id="rId33"/>
    <p:sldId id="290" r:id="rId34"/>
    <p:sldId id="294" r:id="rId35"/>
    <p:sldId id="295" r:id="rId36"/>
    <p:sldId id="296" r:id="rId37"/>
    <p:sldId id="297" r:id="rId38"/>
    <p:sldId id="299" r:id="rId39"/>
    <p:sldId id="298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303"/>
            <p14:sldId id="304"/>
            <p14:sldId id="267"/>
            <p14:sldId id="262"/>
            <p14:sldId id="261"/>
            <p14:sldId id="305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306"/>
            <p14:sldId id="307"/>
            <p14:sldId id="283"/>
            <p14:sldId id="277"/>
            <p14:sldId id="278"/>
            <p14:sldId id="279"/>
            <p14:sldId id="280"/>
            <p14:sldId id="308"/>
            <p14:sldId id="309"/>
            <p14:sldId id="285"/>
            <p14:sldId id="284"/>
            <p14:sldId id="286"/>
            <p14:sldId id="287"/>
            <p14:sldId id="289"/>
            <p14:sldId id="292"/>
            <p14:sldId id="310"/>
            <p14:sldId id="311"/>
            <p14:sldId id="290"/>
            <p14:sldId id="294"/>
            <p14:sldId id="295"/>
            <p14:sldId id="296"/>
            <p14:sldId id="297"/>
            <p14:sldId id="299"/>
            <p14:sldId id="298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6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8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6" y="2961461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2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1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2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2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4" y="1321670"/>
            <a:ext cx="3703911" cy="520297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2" y="2547939"/>
            <a:ext cx="3951755" cy="3700463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5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183342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2" y="1837496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8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70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9"/>
            <a:ext cx="932371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31" y="78645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8" y="411411"/>
            <a:ext cx="552098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6"/>
            <a:ext cx="528238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3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6" y="836686"/>
            <a:ext cx="3923711" cy="280465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5" y="1817250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4" y="-445315"/>
            <a:ext cx="2008190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5" y="5303004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802" y="-981634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2" y="2202344"/>
            <a:ext cx="699134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4" y="3357642"/>
            <a:ext cx="379175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5" y="3389653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6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6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2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91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3" y="605491"/>
            <a:ext cx="1385887" cy="232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 b="-11"/>
          <a:stretch>
            <a:fillRect/>
          </a:stretch>
        </p:blipFill>
        <p:spPr>
          <a:xfrm rot="21068552">
            <a:off x="471488" y="968375"/>
            <a:ext cx="6989762" cy="2330450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2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PIVOTALTRACKER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23 07.42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1183342"/>
            <a:ext cx="3202072" cy="5259830"/>
          </a:xfrm>
          <a:prstGeom prst="rect">
            <a:avLst/>
          </a:prstGeom>
        </p:spPr>
      </p:pic>
      <p:pic>
        <p:nvPicPr>
          <p:cNvPr id="5" name="Picture 4" descr="Screenshot 2014-05-23 07.42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38" y="1183341"/>
            <a:ext cx="3103277" cy="52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4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PIVOTALTRACKER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14-05-23 07.4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31" y="1183342"/>
            <a:ext cx="3327483" cy="5255557"/>
          </a:xfrm>
          <a:prstGeom prst="rect">
            <a:avLst/>
          </a:prstGeom>
        </p:spPr>
      </p:pic>
      <p:pic>
        <p:nvPicPr>
          <p:cNvPr id="6" name="Picture 5" descr="Screenshot 2014-05-23 07.43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6" y="1183342"/>
            <a:ext cx="3181684" cy="52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3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8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Nguyen Van Giap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Hoang Ha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5" y="3670970"/>
            <a:ext cx="1742574" cy="2747087"/>
          </a:xfrm>
          <a:prstGeom prst="rect">
            <a:avLst/>
          </a:prstGeom>
        </p:spPr>
      </p:pic>
      <p:pic>
        <p:nvPicPr>
          <p:cNvPr id="8" name="Picture 7" descr="c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4" y="3670970"/>
            <a:ext cx="1510637" cy="27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14-05-21 22.4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" y="1697796"/>
            <a:ext cx="6157111" cy="41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1399461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5"/>
            <a:ext cx="6077642" cy="39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23 07.5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2" y="1464078"/>
            <a:ext cx="6545500" cy="4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0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23 07.5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3" y="1308665"/>
            <a:ext cx="6243052" cy="50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2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626943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209256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6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 Anh Tuan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Truong Quoc Tuan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1" y="3626922"/>
            <a:ext cx="1701465" cy="2787247"/>
          </a:xfrm>
          <a:prstGeom prst="rect">
            <a:avLst/>
          </a:prstGeom>
        </p:spPr>
      </p:pic>
      <p:pic>
        <p:nvPicPr>
          <p:cNvPr id="9" name="Picture 8" descr="c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5" y="2401629"/>
            <a:ext cx="3623929" cy="52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LLVM 3.4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7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3275045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4 22.2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7" y="2151932"/>
            <a:ext cx="6657474" cy="33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4 22.46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" y="1844493"/>
            <a:ext cx="6657474" cy="37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0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9" y="1183342"/>
            <a:ext cx="5367101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8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smtClean="0"/>
              <a:t>USE </a:t>
            </a:r>
            <a:r>
              <a:rPr lang="en-US" sz="3600" dirty="0" smtClean="0"/>
              <a:t>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2" y="1764631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6" y="1153958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23 07.5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3" y="2125578"/>
            <a:ext cx="6299576" cy="311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54155" y="2574181"/>
            <a:ext cx="7622161" cy="1679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3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859"/>
          <a:stretch/>
        </p:blipFill>
        <p:spPr>
          <a:xfrm rot="153739">
            <a:off x="530722" y="3201115"/>
            <a:ext cx="5578081" cy="3179762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339909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7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295</TotalTime>
  <Words>206</Words>
  <Application>Microsoft Macintosh PowerPoint</Application>
  <PresentationFormat>On-screen Show (4:3)</PresentationFormat>
  <Paragraphs>65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Sky</vt:lpstr>
      <vt:lpstr>LANDLORD</vt:lpstr>
      <vt:lpstr>MEMBERS</vt:lpstr>
      <vt:lpstr>MEMBERS</vt:lpstr>
      <vt:lpstr>GAME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PIVOTALTRACKER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CONTRIBUTION</vt:lpstr>
      <vt:lpstr>TRAFFIC</vt:lpstr>
      <vt:lpstr>SOFTWARE DEVELOPMENT PROCESS</vt:lpstr>
      <vt:lpstr>SENTESTINGKIT</vt:lpstr>
      <vt:lpstr>COCOA TOUCH UNIT TESTING</vt:lpstr>
      <vt:lpstr>TEST COVERAGE</vt:lpstr>
      <vt:lpstr>STATIC SOURCE CODE ANALYSIS</vt:lpstr>
      <vt:lpstr>LLVM 3.4</vt:lpstr>
      <vt:lpstr>BEFORE</vt:lpstr>
      <vt:lpstr>AFTER</vt:lpstr>
      <vt:lpstr>SYSTEM'S ARCHITECTURAL BLUEPRINTS</vt:lpstr>
      <vt:lpstr>ACTIVITY DIAGRAM</vt:lpstr>
      <vt:lpstr>SEQUENCE DIAGRAM</vt:lpstr>
      <vt:lpstr>USE CASE DIAGRAM</vt:lpstr>
      <vt:lpstr>CLASS DIAGRAM</vt:lpstr>
      <vt:lpstr>RELEASE</vt:lpstr>
      <vt:lpstr>v0.1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19</cp:revision>
  <dcterms:created xsi:type="dcterms:W3CDTF">2014-05-19T09:48:52Z</dcterms:created>
  <dcterms:modified xsi:type="dcterms:W3CDTF">2014-05-23T01:11:16Z</dcterms:modified>
</cp:coreProperties>
</file>